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6450-EF08-43D0-845D-8BA22B763870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232-E07E-4AE0-A15C-226E9EF7A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6450-EF08-43D0-845D-8BA22B763870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232-E07E-4AE0-A15C-226E9EF7A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6450-EF08-43D0-845D-8BA22B763870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232-E07E-4AE0-A15C-226E9EF7A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6450-EF08-43D0-845D-8BA22B763870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232-E07E-4AE0-A15C-226E9EF7A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6450-EF08-43D0-845D-8BA22B763870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232-E07E-4AE0-A15C-226E9EF7A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6450-EF08-43D0-845D-8BA22B763870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232-E07E-4AE0-A15C-226E9EF7A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6450-EF08-43D0-845D-8BA22B763870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232-E07E-4AE0-A15C-226E9EF7A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6450-EF08-43D0-845D-8BA22B763870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232-E07E-4AE0-A15C-226E9EF7A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6450-EF08-43D0-845D-8BA22B763870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232-E07E-4AE0-A15C-226E9EF7A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6450-EF08-43D0-845D-8BA22B763870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232-E07E-4AE0-A15C-226E9EF7A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6450-EF08-43D0-845D-8BA22B763870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232-E07E-4AE0-A15C-226E9EF7A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A6450-EF08-43D0-845D-8BA22B763870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2A232-E07E-4AE0-A15C-226E9EF7A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MANAGERIAL SKILLS AND ROLES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r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CC00FF"/>
                </a:solidFill>
              </a:rPr>
              <a:t>Dr. A. SELVARANI</a:t>
            </a:r>
          </a:p>
          <a:p>
            <a:pPr algn="r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CC00FF"/>
                </a:solidFill>
              </a:rPr>
              <a:t>Associate Professor</a:t>
            </a:r>
          </a:p>
          <a:p>
            <a:pPr algn="r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CC00FF"/>
                </a:solidFill>
              </a:rPr>
              <a:t>Jamal Institute of Management</a:t>
            </a:r>
          </a:p>
          <a:p>
            <a:pPr algn="r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CC00FF"/>
                </a:solidFill>
              </a:rPr>
              <a:t>Jamal Mohamed College</a:t>
            </a:r>
          </a:p>
          <a:p>
            <a:pPr algn="ctr">
              <a:buNone/>
            </a:pPr>
            <a:endParaRPr lang="en-US" b="1" dirty="0" smtClean="0">
              <a:solidFill>
                <a:srgbClr val="CC00FF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oles of manager Cont’d &lt;ul&gt;&lt;li&gt;Informational role: &lt;/li&gt;&lt;/ul&gt;&lt;ul&gt;&lt;li&gt;1.  Monitor:  Emerges as nerve center of internal an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6106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evels of management &lt;ul&gt;&lt;li&gt;1. Top Level: &lt;/li&gt;&lt;/ul&gt;&lt;ul&gt;&lt;li&gt;Top management sets the  mission  and goals, develops policie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83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evels of management Non- Managerial Employees First-Line Management Foreman, Supervisors, Office Managers Middle Manageme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nagerial skills Managerial Skills &lt;ul&gt;&lt;li&gt;Primary Skills &lt;/li&gt;&lt;/ul&gt;&lt;ul&gt;&lt;li&gt;Conceptual Skill &lt;/li&gt;&lt;/ul&gt;&lt;ul&gt;&lt;li&gt;Technical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nagerial skills Cont’d &lt;ul&gt;&lt;li&gt;Conceptual skills: &lt;/li&gt;&lt;/ul&gt;&lt;ul&gt;&lt;li&gt;This refers to the ability to think and conceptualiz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83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nagerial skills Cont’d &lt;ul&gt;&lt;li&gt;Technical skills: &lt;/li&gt;&lt;/ul&gt;&lt;ul&gt;&lt;li&gt;These skills include the knowledge, abilities of and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458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nagerial skills Cont’d &lt;ul&gt;&lt;li&gt;Communication skills: &lt;/li&gt;&lt;/ul&gt;&lt;ul&gt;&lt;li&gt;The abilities of exchanging ideas and information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83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kill distribution at various management levels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oles of manager  Role: a set of expectation for one’s behavior &lt;ul&gt;&lt;li&gt;In 1960, Henry Mintzberg conducted a study to unde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oles of manager Cont’d &lt;ul&gt;&lt;li&gt;A: Inter-personal Role &lt;/li&gt;&lt;/ul&gt;&lt;ul&gt;&lt;li&gt;Figurehead:  Represents the company on social occ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91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oles of manager Cont’d &lt;ul&gt;&lt;li&gt;B: Decisional Role: &lt;/li&gt;&lt;/ul&gt;&lt;ul&gt;&lt;li&gt;1. Entrepreneur:  Act as an initiator and designer a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915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</Words>
  <Application>Microsoft Office PowerPoint</Application>
  <PresentationFormat>On-screen Show (4:3)</PresentationFormat>
  <Paragraphs>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SIVA</cp:lastModifiedBy>
  <cp:revision>4</cp:revision>
  <dcterms:created xsi:type="dcterms:W3CDTF">2017-07-10T07:41:24Z</dcterms:created>
  <dcterms:modified xsi:type="dcterms:W3CDTF">2023-04-08T09:19:47Z</dcterms:modified>
</cp:coreProperties>
</file>